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7" r:id="rId3"/>
    <p:sldId id="284" r:id="rId4"/>
    <p:sldId id="285" r:id="rId5"/>
    <p:sldId id="279" r:id="rId6"/>
    <p:sldId id="260" r:id="rId7"/>
    <p:sldId id="280" r:id="rId8"/>
    <p:sldId id="283" r:id="rId9"/>
    <p:sldId id="281" r:id="rId10"/>
    <p:sldId id="282" r:id="rId11"/>
    <p:sldId id="288" r:id="rId12"/>
    <p:sldId id="286" r:id="rId13"/>
    <p:sldId id="289" r:id="rId14"/>
    <p:sldId id="290" r:id="rId15"/>
    <p:sldId id="293" r:id="rId16"/>
    <p:sldId id="294" r:id="rId17"/>
    <p:sldId id="295" r:id="rId18"/>
    <p:sldId id="29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59" autoAdjust="0"/>
    <p:restoredTop sz="94660"/>
  </p:normalViewPr>
  <p:slideViewPr>
    <p:cSldViewPr snapToGrid="0">
      <p:cViewPr>
        <p:scale>
          <a:sx n="75" d="100"/>
          <a:sy n="75" d="100"/>
        </p:scale>
        <p:origin x="4136" y="2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8CC7F-0A58-4101-813A-30C41384F16A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B4BEF-745B-45CE-B1D6-5011BBDC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2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4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8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4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27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9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7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8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2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1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8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187A-60FD-4E9E-BAA0-91710BDBD714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CC42-9FEE-48EF-ADAC-E95FDD2F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2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29749" y="1336067"/>
            <a:ext cx="9144000" cy="1809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/>
              <a:t>11. Image </a:t>
            </a:r>
            <a:r>
              <a:rPr lang="en-US" altLang="ko-KR" sz="4000" dirty="0" err="1" smtClean="0"/>
              <a:t>Inpainting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1846" y="4009491"/>
            <a:ext cx="9144000" cy="1655762"/>
          </a:xfrm>
        </p:spPr>
        <p:txBody>
          <a:bodyPr/>
          <a:lstStyle/>
          <a:p>
            <a:pPr algn="r"/>
            <a:r>
              <a:rPr lang="en-US" altLang="ko-KR" dirty="0" smtClean="0"/>
              <a:t>2022-05-14 </a:t>
            </a:r>
          </a:p>
          <a:p>
            <a:pPr algn="r"/>
            <a:r>
              <a:rPr lang="en-US" altLang="ko-KR" dirty="0" smtClean="0"/>
              <a:t>kts123@kookmin.ac.kr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9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https://faculty.cc.gatech.edu/~hays/7476/projects/Avery_Wenchen/</a:t>
            </a:r>
            <a:endParaRPr lang="ko-KR" altLang="en-US" sz="1000" dirty="0"/>
          </a:p>
        </p:txBody>
      </p:sp>
      <p:pic>
        <p:nvPicPr>
          <p:cNvPr id="2052" name="Picture 4" descr="Architecture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60" y="1137515"/>
            <a:ext cx="9233440" cy="50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faculty.cc.gatech.edu/~hays/7476/projects/Avery_Wenchen/images/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4" y="132171"/>
            <a:ext cx="1909900" cy="243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5954" y="272534"/>
            <a:ext cx="6275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Generative Image </a:t>
            </a:r>
            <a:r>
              <a:rPr lang="en-US" altLang="ko-KR" b="1" dirty="0" err="1"/>
              <a:t>Inpainting</a:t>
            </a:r>
            <a:r>
              <a:rPr lang="en-US" altLang="ko-KR" b="1" dirty="0"/>
              <a:t> with Contextual Attention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https://github.com/JiahuiYu/generative_inpainting</a:t>
            </a:r>
            <a:endParaRPr lang="ko-KR" altLang="en-US" sz="1000" dirty="0"/>
          </a:p>
        </p:txBody>
      </p:sp>
      <p:pic>
        <p:nvPicPr>
          <p:cNvPr id="4098" name="Picture 2" descr="https://raw.githubusercontent.com/JiahuiYu/generative_inpainting/v2.0.0/examples/places2/case1_r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04" y="965716"/>
            <a:ext cx="3124146" cy="235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raw.githubusercontent.com/JiahuiYu/generative_inpainting/v2.0.0/examples/places2/case1_in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99" y="965716"/>
            <a:ext cx="3124201" cy="235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raw.githubusercontent.com/JiahuiYu/generative_inpainting/v2.0.0/examples/places2/case1_outp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965716"/>
            <a:ext cx="3124146" cy="235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raw.githubusercontent.com/JiahuiYu/generative_inpainting/v2.0.0/examples/places2/case4_ra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04" y="3709801"/>
            <a:ext cx="3124146" cy="235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raw.githubusercontent.com/JiahuiYu/generative_inpainting/v2.0.0/examples/places2/case4_inpu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99" y="3709802"/>
            <a:ext cx="3124145" cy="235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raw.githubusercontent.com/JiahuiYu/generative_inpainting/v2.0.0/examples/places2/case4_outpu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3709802"/>
            <a:ext cx="3124145" cy="235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70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844777"/>
            <a:ext cx="11099554" cy="34986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5954" y="272534"/>
            <a:ext cx="6275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Generative Image </a:t>
            </a:r>
            <a:r>
              <a:rPr lang="en-US" altLang="ko-KR" b="1" dirty="0" err="1"/>
              <a:t>Inpainting</a:t>
            </a:r>
            <a:r>
              <a:rPr lang="en-US" altLang="ko-KR" b="1" dirty="0"/>
              <a:t> with Contextual Attention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https://github.com/JiahuiYu/generative_inpainting</a:t>
            </a:r>
            <a:endParaRPr lang="ko-KR" altLang="en-US" sz="1000" dirty="0"/>
          </a:p>
        </p:txBody>
      </p:sp>
      <p:pic>
        <p:nvPicPr>
          <p:cNvPr id="8" name="Picture 8" descr="https://raw.githubusercontent.com/JiahuiYu/generative_inpainting/v2.0.0/examples/places2/case4_r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04" y="5148061"/>
            <a:ext cx="1403963" cy="10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raw.githubusercontent.com/JiahuiYu/generative_inpainting/v2.0.0/examples/places2/case4_inpu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216" y="5165899"/>
            <a:ext cx="1403962" cy="10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s://raw.githubusercontent.com/JiahuiYu/generative_inpainting/v2.0.0/examples/places2/case4_outpu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7" y="5165899"/>
            <a:ext cx="1403962" cy="10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raw.githubusercontent.com/JiahuiYu/generative_inpainting/v2.0.0/examples/places2/case1_ra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54" y="5148061"/>
            <a:ext cx="1458326" cy="10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raw.githubusercontent.com/JiahuiYu/generative_inpainting/v2.0.0/examples/places2/case1_inpu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50" y="5148061"/>
            <a:ext cx="1458326" cy="10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raw.githubusercontent.com/JiahuiYu/generative_inpainting/v2.0.0/examples/places2/case1_outpu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650" y="5148062"/>
            <a:ext cx="1482017" cy="111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47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466" y="6602565"/>
            <a:ext cx="91672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https://www.researchgate.net/figure/The-illustration-of-the-2D-dilated-convolution-with-spatial-size-of-33-and-dilation_fig1_338780378</a:t>
            </a:r>
            <a:endParaRPr lang="ko-KR" altLang="en-US" sz="1000" dirty="0"/>
          </a:p>
        </p:txBody>
      </p:sp>
      <p:pic>
        <p:nvPicPr>
          <p:cNvPr id="10242" name="Picture 2" descr="The illustration of the 2D dilated convolution with spatial size of 3×3... 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4" y="1136650"/>
            <a:ext cx="7153275" cy="46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632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550" y="197535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212529"/>
                </a:solidFill>
                <a:latin typeface="Lato"/>
              </a:rPr>
              <a:t>Resolution-robust Large Mask </a:t>
            </a:r>
            <a:r>
              <a:rPr lang="en-US" altLang="ko-KR" b="1" dirty="0" err="1">
                <a:solidFill>
                  <a:srgbClr val="212529"/>
                </a:solidFill>
                <a:latin typeface="Lato"/>
              </a:rPr>
              <a:t>Inpainting</a:t>
            </a:r>
            <a:r>
              <a:rPr lang="en-US" altLang="ko-KR" b="1" dirty="0">
                <a:solidFill>
                  <a:srgbClr val="212529"/>
                </a:solidFill>
                <a:latin typeface="Lato"/>
              </a:rPr>
              <a:t> with Fourier Convolutions</a:t>
            </a:r>
            <a:endParaRPr lang="en-US" altLang="ko-KR" b="1" i="0" dirty="0">
              <a:solidFill>
                <a:srgbClr val="212529"/>
              </a:solidFill>
              <a:effectLst/>
              <a:latin typeface="Lato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95" y="689848"/>
            <a:ext cx="8482827" cy="56957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https://saic-mdal.github.io/lama-project/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394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https://saic-mdal.github.io/lama-project/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390525"/>
            <a:ext cx="10313353" cy="58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https://saic-mdal.github.io/lama-project/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1450266"/>
            <a:ext cx="10820400" cy="39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https://saic-mdal.github.io/lama-project/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4" y="453068"/>
            <a:ext cx="11677605" cy="48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https://saic-mdal.github.io/lama-project/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67" y="476818"/>
            <a:ext cx="4955540" cy="5126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0240" y="5796280"/>
            <a:ext cx="226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animated gif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5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99301"/>
            <a:ext cx="11480800" cy="67586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27383" y="450334"/>
            <a:ext cx="525291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https://www.youtube.com/watch?v=JFBEL7qPFVc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44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https://arxiv.org/ftp/arxiv/papers/1909/1909.06399.pdf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68801"/>
            <a:ext cx="9207500" cy="580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https://arxiv.org/ftp/arxiv/papers/1909/1909.06399.pdf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43" y="342900"/>
            <a:ext cx="8687870" cy="2705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1" y="3984474"/>
            <a:ext cx="11195051" cy="20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7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656770" y="473753"/>
            <a:ext cx="588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 := Information Technology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23" y="2189846"/>
            <a:ext cx="7266029" cy="24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7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0255" y="133097"/>
            <a:ext cx="289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333333"/>
                </a:solidFill>
                <a:latin typeface="Open Sans"/>
              </a:rPr>
              <a:t>Denoising</a:t>
            </a:r>
            <a:r>
              <a:rPr lang="en-US" altLang="ko-KR" b="1" dirty="0" smtClean="0">
                <a:solidFill>
                  <a:srgbClr val="333333"/>
                </a:solidFill>
                <a:latin typeface="Open Sans"/>
              </a:rPr>
              <a:t> </a:t>
            </a:r>
            <a:r>
              <a:rPr lang="en-US" altLang="ko-KR" b="1" dirty="0" err="1" smtClean="0">
                <a:solidFill>
                  <a:srgbClr val="333333"/>
                </a:solidFill>
                <a:latin typeface="Open Sans"/>
              </a:rPr>
              <a:t>Autoencoder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https://towardsdatascience.com/applied-deep-learning-part-3-autoencoders-1c083af4d798</a:t>
            </a:r>
            <a:endParaRPr lang="ko-KR" altLang="en-US" sz="1000" dirty="0"/>
          </a:p>
        </p:txBody>
      </p:sp>
      <p:pic>
        <p:nvPicPr>
          <p:cNvPr id="1030" name="Picture 6" descr="https://miro.medium.com/max/1400/1*SxwRp9i23OM0Up4sEze1QQ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66" y="2024399"/>
            <a:ext cx="10729002" cy="223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71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https://www.deeplearningbook.org/contents/autoencoders.html</a:t>
            </a:r>
            <a:endParaRPr lang="ko-KR" altLang="en-US" sz="1000" dirty="0"/>
          </a:p>
        </p:txBody>
      </p:sp>
      <p:pic>
        <p:nvPicPr>
          <p:cNvPr id="1030" name="Picture 6" descr="https://miro.medium.com/max/1400/1*SxwRp9i23OM0Up4sEze1QQ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600" y="343679"/>
            <a:ext cx="5861813" cy="121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28" y="1890157"/>
            <a:ext cx="3311422" cy="32747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136" y="2815594"/>
            <a:ext cx="6814894" cy="168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19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https://www.deeplearningbook.org/contents/autoencoders.html</a:t>
            </a:r>
            <a:endParaRPr lang="ko-KR" altLang="en-US" sz="1000" dirty="0"/>
          </a:p>
        </p:txBody>
      </p:sp>
      <p:pic>
        <p:nvPicPr>
          <p:cNvPr id="1030" name="Picture 6" descr="https://miro.medium.com/max/1400/1*SxwRp9i23OM0Up4sEze1QQ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50" y="280179"/>
            <a:ext cx="5861813" cy="121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263" y="1705051"/>
            <a:ext cx="7139148" cy="44290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6" y="1772902"/>
            <a:ext cx="2674936" cy="26453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86" y="4692529"/>
            <a:ext cx="4000764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7" y="66025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https://faculty.cc.gatech.edu/~hays/7476/projects/Avery_Wenchen/</a:t>
            </a:r>
            <a:endParaRPr lang="ko-KR" altLang="en-US" sz="1000" dirty="0"/>
          </a:p>
        </p:txBody>
      </p:sp>
      <p:pic>
        <p:nvPicPr>
          <p:cNvPr id="2050" name="Picture 2" descr="https://faculty.cc.gatech.edu/~hays/7476/projects/Avery_Wenchen/images/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40" y="989420"/>
            <a:ext cx="4276160" cy="51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0500" y="181762"/>
            <a:ext cx="871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Open Sans"/>
              </a:rPr>
              <a:t>Generative Adversarial </a:t>
            </a:r>
            <a:r>
              <a:rPr lang="en-US" altLang="ko-KR" b="1" dirty="0" err="1">
                <a:solidFill>
                  <a:srgbClr val="000000"/>
                </a:solidFill>
                <a:latin typeface="Open Sans"/>
              </a:rPr>
              <a:t>Denoising</a:t>
            </a:r>
            <a:r>
              <a:rPr lang="en-US" altLang="ko-KR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Open Sans"/>
              </a:rPr>
              <a:t>Autoencoder</a:t>
            </a:r>
            <a:r>
              <a:rPr lang="en-US" altLang="ko-KR" b="1" dirty="0">
                <a:solidFill>
                  <a:srgbClr val="000000"/>
                </a:solidFill>
                <a:latin typeface="Open Sans"/>
              </a:rPr>
              <a:t> for Face Completion</a:t>
            </a:r>
            <a:endParaRPr lang="en-US" altLang="ko-KR" b="1" i="0" dirty="0">
              <a:solidFill>
                <a:srgbClr val="00000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71589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100</Words>
  <Application>Microsoft Office PowerPoint</Application>
  <PresentationFormat>와이드스크린</PresentationFormat>
  <Paragraphs>26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Lato</vt:lpstr>
      <vt:lpstr>Open Sans</vt:lpstr>
      <vt:lpstr>나눔스퀘어_ac ExtraBold</vt:lpstr>
      <vt:lpstr>맑은 고딕</vt:lpstr>
      <vt:lpstr>Arial</vt:lpstr>
      <vt:lpstr>Office 테마</vt:lpstr>
      <vt:lpstr>11. Image Inpainting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사업본부 딥러닝 교육 SEASON1_SE01</dc:title>
  <dc:creator>kts123</dc:creator>
  <cp:lastModifiedBy>kwon taeksooon</cp:lastModifiedBy>
  <cp:revision>142</cp:revision>
  <dcterms:created xsi:type="dcterms:W3CDTF">2022-01-05T16:53:49Z</dcterms:created>
  <dcterms:modified xsi:type="dcterms:W3CDTF">2022-05-13T22:11:08Z</dcterms:modified>
</cp:coreProperties>
</file>